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2" r:id="rId7"/>
    <p:sldId id="261" r:id="rId8"/>
    <p:sldId id="260" r:id="rId9"/>
    <p:sldId id="265" r:id="rId10"/>
    <p:sldId id="266" r:id="rId11"/>
    <p:sldId id="267" r:id="rId12"/>
    <p:sldId id="274" r:id="rId13"/>
    <p:sldId id="269" r:id="rId14"/>
    <p:sldId id="270" r:id="rId15"/>
    <p:sldId id="271" r:id="rId16"/>
    <p:sldId id="272" r:id="rId17"/>
    <p:sldId id="273" r:id="rId18"/>
    <p:sldId id="275" r:id="rId19"/>
    <p:sldId id="280" r:id="rId20"/>
    <p:sldId id="279" r:id="rId21"/>
    <p:sldId id="277" r:id="rId22"/>
    <p:sldId id="282" r:id="rId23"/>
    <p:sldId id="287" r:id="rId24"/>
    <p:sldId id="285" r:id="rId25"/>
    <p:sldId id="298" r:id="rId26"/>
    <p:sldId id="31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250F-1857-4E37-9FD3-B59D18A0DD0B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37A9-35D3-469B-BF9E-0B3A88D73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56;&#1054;&#1060;&#1048;&#1051;&#1040;&#1050;&#1058;&#1048;&#1050;&#1040;\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56;&#1054;&#1060;&#1048;&#1051;&#1040;&#1050;&#1058;&#1048;&#1050;&#1040;\SAMOE_spokojnaya_fonovaya_muzyka_dlya_chteniya_-_dlya_chteniya_knig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56;&#1054;&#1060;&#1048;&#1051;&#1040;&#1050;&#1058;&#1048;&#1050;&#1040;\spokojnaya_fonovaya_muzyka_dlya_chteniya_-_dlya_chteniya_knig%20(1).mp3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56;&#1054;&#1060;&#1048;&#1051;&#1040;&#1050;&#1058;&#1048;&#1050;&#1040;\spokojnaya_fonovaya_muzyka_dlya_chteniya_-_dlya_chteniya_knig%20(1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56;&#1054;&#1060;&#1048;&#1051;&#1040;&#1050;&#1058;&#1048;&#1050;&#1040;\3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56;&#1054;&#1060;&#1048;&#1051;&#1040;&#1050;&#1058;&#1048;&#1050;&#1040;\spokojnaya_fonovaya_muzyka_dlya_chteniya_-_dlya_chteniya_knig%20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97165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Роль бабушек и дедушек </a:t>
            </a:r>
            <a:br>
              <a:rPr lang="ru-RU" sz="60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6000" dirty="0" smtClean="0">
                <a:latin typeface="Monotype Corsiva" pitchFamily="66" charset="0"/>
                <a:cs typeface="Times New Roman" pitchFamily="18" charset="0"/>
              </a:rPr>
              <a:t>в воспитании детей</a:t>
            </a:r>
            <a:endParaRPr lang="ru-RU" sz="6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88640"/>
            <a:ext cx="7772400" cy="819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етский сад с. Грабово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s://im0-tub-ru.yandex.net/i?id=733cf5a36a62a03764b92514e50e18e7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4040111" cy="2692014"/>
          </a:xfrm>
          <a:prstGeom prst="rect">
            <a:avLst/>
          </a:prstGeom>
          <a:noFill/>
        </p:spPr>
      </p:pic>
      <p:pic>
        <p:nvPicPr>
          <p:cNvPr id="1032" name="Picture 8" descr="https://pustunchik.ua/uploads/holiday/e85ace43be40ea63c160633bd0fbe4e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4110327" cy="2736304"/>
          </a:xfrm>
          <a:prstGeom prst="rect">
            <a:avLst/>
          </a:prstGeom>
          <a:noFill/>
        </p:spPr>
      </p:pic>
      <p:pic>
        <p:nvPicPr>
          <p:cNvPr id="9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5968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www.nanascorner.com/wp-content/uploads/12133188_m-700x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45808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www.la-woman.ru/wp-content/uploads/2016/01/chitat-misli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584" y="260649"/>
            <a:ext cx="7416824" cy="6007627"/>
          </a:xfrm>
          <a:prstGeom prst="rect">
            <a:avLst/>
          </a:prstGeom>
          <a:noFill/>
        </p:spPr>
      </p:pic>
      <p:pic>
        <p:nvPicPr>
          <p:cNvPr id="15364" name="Picture 4" descr="https://es.toluna.com/dpolls_images/2016/06/22/bf348f7d-31dc-47d9-98b4-b595a3d947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692696"/>
            <a:ext cx="130227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www.tourua.com/pic/news/e9e748bd8b3dde9ba646995a67b713a6.jpg"/>
          <p:cNvPicPr>
            <a:picLocks noChangeAspect="1" noChangeArrowheads="1"/>
          </p:cNvPicPr>
          <p:nvPr/>
        </p:nvPicPr>
        <p:blipFill>
          <a:blip r:embed="rId3" cstate="print"/>
          <a:srcRect l="7297" r="11533"/>
          <a:stretch>
            <a:fillRect/>
          </a:stretch>
        </p:blipFill>
        <p:spPr bwMode="auto">
          <a:xfrm>
            <a:off x="323527" y="548680"/>
            <a:ext cx="844961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808312" cy="4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Ярославчик\Desktop\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2304256" cy="4586664"/>
          </a:xfrm>
          <a:prstGeom prst="rect">
            <a:avLst/>
          </a:prstGeom>
          <a:noFill/>
        </p:spPr>
      </p:pic>
      <p:pic>
        <p:nvPicPr>
          <p:cNvPr id="19464" name="Picture 8" descr="https://avatanplus.com/files/resources/original/57529a2db822b1551aaa42b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2137924" cy="2592288"/>
          </a:xfrm>
          <a:prstGeom prst="rect">
            <a:avLst/>
          </a:prstGeom>
          <a:noFill/>
        </p:spPr>
      </p:pic>
      <p:pic>
        <p:nvPicPr>
          <p:cNvPr id="19468" name="Picture 12" descr="http://www.coulterfamilydentistry.com/wp-content/uploads/2016/04/question-question_mark_blue-576x1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196752"/>
            <a:ext cx="991473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https://grandgames.net/puzzle/source/vremya_sie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69127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ПРИТЧА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«ВСЕ В ТВОИХ РУКАХ»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9699" name="Picture 3" descr="C:\Users\Ярославчик\Desktop\1547207_46723-7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012660"/>
            <a:ext cx="5472608" cy="3652061"/>
          </a:xfrm>
          <a:prstGeom prst="rect">
            <a:avLst/>
          </a:prstGeom>
          <a:noFill/>
        </p:spPr>
      </p:pic>
      <p:pic>
        <p:nvPicPr>
          <p:cNvPr id="10" name="SAMOE_spokojnaya_fonovaya_muzyka_dlya_chteniya_-_dlya_chteniya_kni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time-for-rest.com/uploads/posts/2015-11/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31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https://im0-tub-ru.yandex.net/i?id=d2d18c614e743050936ac9aa3195a9c5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06423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spinor-moskva.ru/heal/wp-content/uploads/sites/14/2017/03/%D1%80%D1%83%D0%BA%D0%B8.jpg"/>
          <p:cNvPicPr>
            <a:picLocks noChangeAspect="1" noChangeArrowheads="1"/>
          </p:cNvPicPr>
          <p:nvPr/>
        </p:nvPicPr>
        <p:blipFill>
          <a:blip r:embed="rId3" cstate="print"/>
          <a:srcRect b="18799"/>
          <a:stretch>
            <a:fillRect/>
          </a:stretch>
        </p:blipFill>
        <p:spPr bwMode="auto">
          <a:xfrm>
            <a:off x="1691680" y="476672"/>
            <a:ext cx="533335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Ярославчик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10575" cy="53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9" y="1844824"/>
            <a:ext cx="74168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КОНФЛИКТНЫЕ СИТУАЦИИ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spokojnaya_fonovaya_muzyka_dlya_chteniya_-_dlya_chteniya_knig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ic.pics.livejournal.com/uchvatovsb/44447047/1665682/166568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7711308" cy="5134447"/>
          </a:xfrm>
          <a:prstGeom prst="rect">
            <a:avLst/>
          </a:prstGeom>
          <a:noFill/>
        </p:spPr>
      </p:pic>
      <p:pic>
        <p:nvPicPr>
          <p:cNvPr id="6" name="spokojnaya_fonovaya_muzyka_dlya_chteniya_-_dlya_chteniya_knig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://shahtinsklib.kz/files/userfiles/kniga_yubilyar/tolstoy/tolst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2537365" cy="34929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1124744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«Почти всегда приходится жалеть, что ссора не была прекращена в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начале»</a:t>
            </a: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Л. Н.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Толстой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im0-tub-ru.yandex.net/i?id=c044dd8ce7c40aea662bc906142c02a0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32656"/>
            <a:ext cx="843752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6" name="AutoShape 4" descr="http://illustrators.ru/uploads/illustration/image/738055/main_738055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s://im0-tub-ru.yandex.net/i?id=dd178154f8636807916cd988a86cbdd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352928" cy="59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9" y="1844824"/>
            <a:ext cx="7416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ОСТРОЕ БЛЮДО</a:t>
            </a:r>
          </a:p>
        </p:txBody>
      </p:sp>
      <p:pic>
        <p:nvPicPr>
          <p:cNvPr id="45058" name="Picture 2" descr="http://img.tvoymalysh.com.ua/pictures/content/10/10200_big.jpg"/>
          <p:cNvPicPr>
            <a:picLocks noChangeAspect="1" noChangeArrowheads="1"/>
          </p:cNvPicPr>
          <p:nvPr/>
        </p:nvPicPr>
        <p:blipFill>
          <a:blip r:embed="rId4" cstate="print"/>
          <a:srcRect l="7805" r="15258"/>
          <a:stretch>
            <a:fillRect/>
          </a:stretch>
        </p:blipFill>
        <p:spPr bwMode="auto">
          <a:xfrm>
            <a:off x="2699792" y="2996952"/>
            <a:ext cx="4032448" cy="2721114"/>
          </a:xfrm>
          <a:prstGeom prst="rect">
            <a:avLst/>
          </a:prstGeom>
          <a:noFill/>
        </p:spPr>
      </p:pic>
      <p:pic>
        <p:nvPicPr>
          <p:cNvPr id="10" name="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40" name="AutoShape 4" descr="https://im0-tub-ru.yandex.net/i?id=460d1fe8a115a69a31551982eec926aa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im0-tub-ru.yandex.net/i?id=460d1fe8a115a69a31551982eec926aa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https://i.pinimg.com/736x/71/a3/00/71a3006921e50bebb842e536ffd1eab6--moja-rodina-cartoon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8352928" cy="6378188"/>
          </a:xfrm>
          <a:prstGeom prst="rect">
            <a:avLst/>
          </a:prstGeom>
          <a:noFill/>
        </p:spPr>
      </p:pic>
      <p:pic>
        <p:nvPicPr>
          <p:cNvPr id="8" name="spokojnaya_fonovaya_muzyka_dlya_chteniya_-_dlya_chteniya_knig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4" name="Picture 4" descr="http://www.lode.by/i/photo/fotolia_53033857_subscription_monthly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84976" cy="5854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AutoShape 2" descr="https://grandgames.net/puzzle/source/vremya_siest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6912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«ВСЕ В ВАШИХ РУКАХ»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4" name="Picture 6" descr="http://data23.i.gallery.ru/albums/gallery/275724-5d50a-68212786-m750x740-uf6a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775598" cy="4096825"/>
          </a:xfrm>
          <a:prstGeom prst="rect">
            <a:avLst/>
          </a:prstGeom>
          <a:noFill/>
        </p:spPr>
      </p:pic>
      <p:pic>
        <p:nvPicPr>
          <p:cNvPr id="13" name="Picture 4" descr="https://www.chitalnya.ru/upload3/870/d3ed7159a4237c254066d4bed24678f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492896"/>
            <a:ext cx="2221918" cy="2137485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konlado.ru/wp-content/uploads/351703_html_7e1dd1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75696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://chert-poberi.ru/wp-content/uploads/proga/111/images/igor-14february1716040504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3"/>
            <a:ext cx="3960440" cy="2636522"/>
          </a:xfrm>
          <a:prstGeom prst="rect">
            <a:avLst/>
          </a:prstGeom>
          <a:noFill/>
        </p:spPr>
      </p:pic>
      <p:pic>
        <p:nvPicPr>
          <p:cNvPr id="18436" name="Picture 4" descr="http://andros-center.ru/upload/article/6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3888432" cy="2592289"/>
          </a:xfrm>
          <a:prstGeom prst="rect">
            <a:avLst/>
          </a:prstGeom>
          <a:noFill/>
        </p:spPr>
      </p:pic>
      <p:pic>
        <p:nvPicPr>
          <p:cNvPr id="18438" name="Picture 6" descr="http://www.wclub.ru/images/cache/660x495/crop/images%7Ccms-image-000033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5342"/>
            <a:ext cx="3960440" cy="2970331"/>
          </a:xfrm>
          <a:prstGeom prst="rect">
            <a:avLst/>
          </a:prstGeom>
          <a:noFill/>
        </p:spPr>
      </p:pic>
      <p:pic>
        <p:nvPicPr>
          <p:cNvPr id="18440" name="Picture 8" descr="https://papamaster.su/wp-content/uploads/2015/03/cvety-dlya-detskoj-komnaty-1.jpg"/>
          <p:cNvPicPr>
            <a:picLocks noChangeAspect="1" noChangeArrowheads="1"/>
          </p:cNvPicPr>
          <p:nvPr/>
        </p:nvPicPr>
        <p:blipFill>
          <a:blip r:embed="rId6" cstate="print"/>
          <a:srcRect l="5405" r="916" b="16"/>
          <a:stretch>
            <a:fillRect/>
          </a:stretch>
        </p:blipFill>
        <p:spPr bwMode="auto">
          <a:xfrm>
            <a:off x="4644008" y="3356992"/>
            <a:ext cx="414921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12776"/>
            <a:ext cx="2808312" cy="4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Ярославчик\Desktop\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412776"/>
            <a:ext cx="2304256" cy="4586664"/>
          </a:xfrm>
          <a:prstGeom prst="rect">
            <a:avLst/>
          </a:prstGeom>
          <a:noFill/>
        </p:spPr>
      </p:pic>
      <p:pic>
        <p:nvPicPr>
          <p:cNvPr id="19464" name="Picture 8" descr="https://avatanplus.com/files/resources/original/57529a2db822b1551aaa42b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2137924" cy="2592288"/>
          </a:xfrm>
          <a:prstGeom prst="rect">
            <a:avLst/>
          </a:prstGeom>
          <a:noFill/>
        </p:spPr>
      </p:pic>
      <p:pic>
        <p:nvPicPr>
          <p:cNvPr id="19468" name="Picture 12" descr="http://www.coulterfamilydentistry.com/wp-content/uploads/2016/04/question-question_mark_blue-576x10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196752"/>
            <a:ext cx="991473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lady-journal.info/wp-content/uploads/2016/10/1441543783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51572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img2.minibanda.ru/Notes/9/5/7/cache/957f5e07-d83b-4817-a423-fbf60162f0ee-w800-h800.jpg"/>
          <p:cNvPicPr>
            <a:picLocks noChangeAspect="1" noChangeArrowheads="1"/>
          </p:cNvPicPr>
          <p:nvPr/>
        </p:nvPicPr>
        <p:blipFill>
          <a:blip r:embed="rId3" cstate="print"/>
          <a:srcRect b="5232"/>
          <a:stretch>
            <a:fillRect/>
          </a:stretch>
        </p:blipFill>
        <p:spPr bwMode="auto">
          <a:xfrm>
            <a:off x="611560" y="404664"/>
            <a:ext cx="7902287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citytraffic.ru/images/preview/1480507362_w480_h360_bk_rz_16777215.jpg"/>
          <p:cNvPicPr>
            <a:picLocks noChangeAspect="1" noChangeArrowheads="1"/>
          </p:cNvPicPr>
          <p:nvPr/>
        </p:nvPicPr>
        <p:blipFill>
          <a:blip r:embed="rId3" cstate="print"/>
          <a:srcRect l="6300" t="4200" r="7076"/>
          <a:stretch>
            <a:fillRect/>
          </a:stretch>
        </p:blipFill>
        <p:spPr bwMode="auto">
          <a:xfrm>
            <a:off x="1187624" y="476672"/>
            <a:ext cx="6624736" cy="549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Ярославчик\Desktop\m151030_287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content.onliner.by/news/2013/12/default/506dc19677267bac69d136aeab655a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44014"/>
            <a:ext cx="7763744" cy="5161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52</Words>
  <Application>Microsoft Office PowerPoint</Application>
  <PresentationFormat>Экран (4:3)</PresentationFormat>
  <Paragraphs>13</Paragraphs>
  <Slides>26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Роль бабушек и дедушек  в воспитании детей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18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бабушек и дедушек  в воспитании детей</dc:title>
  <dc:creator>Ярославчик</dc:creator>
  <cp:lastModifiedBy>Ярославчик</cp:lastModifiedBy>
  <cp:revision>69</cp:revision>
  <dcterms:created xsi:type="dcterms:W3CDTF">2017-12-15T05:29:51Z</dcterms:created>
  <dcterms:modified xsi:type="dcterms:W3CDTF">2017-12-19T16:14:25Z</dcterms:modified>
</cp:coreProperties>
</file>